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2" r:id="rId6"/>
    <p:sldId id="264" r:id="rId7"/>
    <p:sldId id="261" r:id="rId8"/>
    <p:sldId id="266" r:id="rId9"/>
    <p:sldId id="260" r:id="rId10"/>
    <p:sldId id="267" r:id="rId11"/>
    <p:sldId id="259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E8DF"/>
    <a:srgbClr val="D6BFAC"/>
    <a:srgbClr val="FDF0C2"/>
    <a:srgbClr val="F9ED97"/>
    <a:srgbClr val="E6C3B4"/>
    <a:srgbClr val="F4E3DC"/>
    <a:srgbClr val="F4D59C"/>
    <a:srgbClr val="EED4CE"/>
    <a:srgbClr val="FDC20C"/>
    <a:srgbClr val="FB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9" d="100"/>
          <a:sy n="79" d="100"/>
        </p:scale>
        <p:origin x="125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398C44-A4DE-FFF5-34F1-21A6A6F7F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B6BFAC-1B27-1838-C86D-24936E72F0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CFB733-7B50-07D7-3A4D-6351735D8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2DEA33-4346-CE97-B8DC-D77571B06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4BAFBF-6213-F2D5-4DA0-5C02DC736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959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031E3B-9B70-61CA-D211-AED31E080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CC90DAE-CE6D-CBC9-12FE-68B486EA5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73D407-1DE2-B78C-A79E-890B867E6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550FF3-8392-78B2-9778-CC37AEC0E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EA3877-3722-9960-FFDB-C74DF0BA1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856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ACAFEB8-DCB9-4CF9-E4C2-5ABC1637B2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81FD15-78A7-C431-BFC7-96C2CB604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79533F-4E97-09B7-912F-C8223AD87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DA0DAC-B871-FC5D-2D72-ED182B6AE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CD0760-BA8A-AC4E-8D10-80037301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792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8086AD-A737-CC48-BE09-8E495E96A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BA11B2-BBB4-2DFF-1468-A0FD7A554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F0486D-00F2-8665-999A-FA5013876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652ED3-E8B5-9669-27B1-4AF0FB922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04223F-FE69-C9A8-F206-5BDD04FA2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12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94B6-BC15-3503-B35B-575662D9F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3CD019-1FA0-AD2A-06EC-2FB82573A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BCCCD4-A310-195E-6A4D-B883E12A6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4B75B7-47F3-FC37-2B54-0B0DF55C6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5A9643-4FE7-BBF7-DCF0-DF2C9A5E7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711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27A014-C993-14CE-5D18-930BDA7A1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C179DF-4EBB-2D92-C2D0-E8ECE04247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8106AD-E1EA-FC6F-FD67-D887705F3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7C904B-EA50-2BBB-6C3A-25A76E687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D174BF-18F1-B1F7-1390-D4F7C16E8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8D37A3-3FE5-B624-B7AE-ED1431938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085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7A3139-0A21-20DB-A2BF-9EB603476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A16AB4-676F-0561-81E3-4BDC47397B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AF1291-AC3D-C832-1D16-FC61814BE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7C782B-D8B0-20BA-15CA-8B761714E6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E8C161-56FB-8BE8-D9E7-E5F3FDC27A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BECB543-B6AD-9EAF-3C92-042DDF3C5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0DB8E8D-F63B-F078-ADC0-3D6230FD6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F0490F7-076E-6B04-A469-7FE6A8495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ED8B3-1264-E004-4592-B0D887B09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8BBF3C0-4E16-0591-4571-852B5FD6A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2624980-EAC9-B020-DA12-623B568B8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E8B3694-50BF-A6BD-A444-05198CE66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3874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39404C1-79F4-81B6-BE75-6054DEFF8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084BEB3-768D-E439-AACA-0C87341C4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FDA9B1-907C-A7E7-3578-ADECD5C47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381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9AD9D1-B148-B4E2-E378-A7597E6DF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D094A3-F037-C698-3AD4-59996A44E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86FCBB5-A65B-1190-20B6-3DA888FFA4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929775-C75D-6015-1A4D-A61E57B04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358F30-7AA1-91C5-5980-99E87CBAA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945619-C458-C6A9-6DC9-F07993D4F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406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A90D60-7537-0422-935E-FF902871B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0A483FE-C133-E9BC-C622-0FDD210D27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F4B019-F348-B320-5CC9-CAD1DA18DB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769101-633E-D013-3329-0754BB0F8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FBDDCF-696E-5896-A595-BE7BD4040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CBB52A-3B29-E9A6-6BF3-B9955E104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983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9D87E85-91D1-361C-E385-87AD63E7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550C4E-8313-8C46-2982-737A617A4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FB47B7-986F-C607-4F45-4FCCD905EF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8132F-E2A9-450D-B019-D96EC9354928}" type="datetimeFigureOut">
              <a:rPr lang="ko-KR" altLang="en-US" smtClean="0"/>
              <a:t>2022-12-17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272370-8951-55C5-B12C-8FF1D9DB72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C3D8D5-430D-7A74-4A14-E96E0BC5FF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B9597-84E9-4B0F-96CC-AC125F91DE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28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oh4084@naver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ACA497-3D48-A24D-8FBB-9A08BFD6F25F}"/>
              </a:ext>
            </a:extLst>
          </p:cNvPr>
          <p:cNvSpPr txBox="1"/>
          <p:nvPr/>
        </p:nvSpPr>
        <p:spPr>
          <a:xfrm>
            <a:off x="1005773" y="2857957"/>
            <a:ext cx="59878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PORTFOLIO</a:t>
            </a:r>
            <a:endParaRPr lang="ko-KR" altLang="en-US" sz="480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204F87-14F8-333D-7A5B-0E86386CF967}"/>
              </a:ext>
            </a:extLst>
          </p:cNvPr>
          <p:cNvSpPr txBox="1"/>
          <p:nvPr/>
        </p:nvSpPr>
        <p:spPr>
          <a:xfrm>
            <a:off x="1044685" y="4429376"/>
            <a:ext cx="59878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sz="1600" b="1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CONTACT</a:t>
            </a:r>
          </a:p>
          <a:p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PHONE 010-3094-4084</a:t>
            </a:r>
          </a:p>
          <a:p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E-Mail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  <a:hlinkClick r:id="rId2"/>
              </a:rPr>
              <a:t>soh4084@naver.com</a:t>
            </a:r>
            <a:endParaRPr lang="en-US" altLang="ko-KR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5B408C-9FEF-0788-C501-2EFDC4571414}"/>
              </a:ext>
            </a:extLst>
          </p:cNvPr>
          <p:cNvSpPr txBox="1"/>
          <p:nvPr/>
        </p:nvSpPr>
        <p:spPr>
          <a:xfrm>
            <a:off x="1034957" y="2498353"/>
            <a:ext cx="270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2021-2022</a:t>
            </a:r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1512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8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, 실내, 가구, 스크린샷이(가) 표시된 사진&#10;&#10;자동 생성된 설명">
            <a:extLst>
              <a:ext uri="{FF2B5EF4-FFF2-40B4-BE49-F238E27FC236}">
                <a16:creationId xmlns:a16="http://schemas.microsoft.com/office/drawing/2014/main" id="{357D08EB-1A2D-27B7-216A-5A57289D1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52" y="1654626"/>
            <a:ext cx="6448494" cy="3398893"/>
          </a:xfrm>
          <a:prstGeom prst="rect">
            <a:avLst/>
          </a:prstGeom>
        </p:spPr>
      </p:pic>
      <p:pic>
        <p:nvPicPr>
          <p:cNvPr id="12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DBEF35F7-DC01-5EFD-DF22-77ECAC46CF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548" y="3546479"/>
            <a:ext cx="5266800" cy="278974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DAB7234-455F-CCA4-A5F2-DE36E9A8CF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548" y="337703"/>
            <a:ext cx="5266800" cy="282396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E2EBE9C-4845-9A1C-7338-9597072F3362}"/>
              </a:ext>
            </a:extLst>
          </p:cNvPr>
          <p:cNvSpPr txBox="1"/>
          <p:nvPr/>
        </p:nvSpPr>
        <p:spPr>
          <a:xfrm>
            <a:off x="153652" y="5091048"/>
            <a:ext cx="16070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[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그림</a:t>
            </a:r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1] 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메인 페이지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1EEF88-914B-5582-8A61-425C59EEEDB3}"/>
              </a:ext>
            </a:extLst>
          </p:cNvPr>
          <p:cNvSpPr txBox="1"/>
          <p:nvPr/>
        </p:nvSpPr>
        <p:spPr>
          <a:xfrm>
            <a:off x="6771548" y="6384859"/>
            <a:ext cx="2182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[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그림</a:t>
            </a:r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3] 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예약 확인 페이지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348C25-89DA-400D-F03B-B2974602799A}"/>
              </a:ext>
            </a:extLst>
          </p:cNvPr>
          <p:cNvSpPr txBox="1"/>
          <p:nvPr/>
        </p:nvSpPr>
        <p:spPr>
          <a:xfrm>
            <a:off x="6771548" y="3223267"/>
            <a:ext cx="16070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[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그림</a:t>
            </a:r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2] 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예약 페이지</a:t>
            </a:r>
          </a:p>
        </p:txBody>
      </p:sp>
    </p:spTree>
    <p:extLst>
      <p:ext uri="{BB962C8B-B14F-4D97-AF65-F5344CB8AC3E}">
        <p14:creationId xmlns:p14="http://schemas.microsoft.com/office/powerpoint/2010/main" val="1623225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CBB390-CAAB-6EE6-06F1-46AF357E0147}"/>
              </a:ext>
            </a:extLst>
          </p:cNvPr>
          <p:cNvSpPr txBox="1"/>
          <p:nvPr/>
        </p:nvSpPr>
        <p:spPr>
          <a:xfrm>
            <a:off x="887083" y="1045262"/>
            <a:ext cx="3672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PROJECT.5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CD15B3-A383-D042-6869-266E5252FCC6}"/>
              </a:ext>
            </a:extLst>
          </p:cNvPr>
          <p:cNvSpPr txBox="1"/>
          <p:nvPr/>
        </p:nvSpPr>
        <p:spPr>
          <a:xfrm>
            <a:off x="887083" y="1485026"/>
            <a:ext cx="5542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스터디룸</a:t>
            </a:r>
            <a:r>
              <a:rPr lang="ko-KR" altLang="en-US" sz="3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예약 웹사이트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2038A2-5542-5433-FAED-CFB757E9AD18}"/>
              </a:ext>
            </a:extLst>
          </p:cNvPr>
          <p:cNvSpPr txBox="1"/>
          <p:nvPr/>
        </p:nvSpPr>
        <p:spPr>
          <a:xfrm>
            <a:off x="9470134" y="1069127"/>
            <a:ext cx="193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05</a:t>
            </a:r>
            <a:endParaRPr lang="ko-KR" altLang="en-US" sz="96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451F21-6E91-5E4A-676E-08B59C5D90ED}"/>
              </a:ext>
            </a:extLst>
          </p:cNvPr>
          <p:cNvSpPr txBox="1"/>
          <p:nvPr/>
        </p:nvSpPr>
        <p:spPr>
          <a:xfrm>
            <a:off x="9062022" y="3336571"/>
            <a:ext cx="233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ABOUCT PROJECT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A0E325-1D8B-1915-12CD-5DF441AC68B2}"/>
              </a:ext>
            </a:extLst>
          </p:cNvPr>
          <p:cNvSpPr txBox="1"/>
          <p:nvPr/>
        </p:nvSpPr>
        <p:spPr>
          <a:xfrm>
            <a:off x="7610595" y="5009649"/>
            <a:ext cx="35811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과제 설명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JSP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기술을 활용하여 </a:t>
            </a:r>
            <a:r>
              <a:rPr lang="ko-KR" altLang="en-US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스터디카페의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스터디룸을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예약 할 수 있는 웹사이트를 제작하였습니다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메인페이지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,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예약페이지를 구현하였고 세션 로그인 기능을 구현하여 일정시간동안 로그인 상태가 유지되도록 하였습니다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E30CC9F-00FE-E0C6-6157-A78889EAC02D}"/>
              </a:ext>
            </a:extLst>
          </p:cNvPr>
          <p:cNvCxnSpPr>
            <a:cxnSpLocks/>
          </p:cNvCxnSpPr>
          <p:nvPr/>
        </p:nvCxnSpPr>
        <p:spPr>
          <a:xfrm>
            <a:off x="7610594" y="3091543"/>
            <a:ext cx="35811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DB38BDF-BB0F-FF9A-77AA-7197A74A3D53}"/>
              </a:ext>
            </a:extLst>
          </p:cNvPr>
          <p:cNvSpPr txBox="1"/>
          <p:nvPr/>
        </p:nvSpPr>
        <p:spPr>
          <a:xfrm>
            <a:off x="7610594" y="3993986"/>
            <a:ext cx="3789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작업시기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2021.11 (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약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주 소요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)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3E64AD-DDF0-BDBC-557B-F045CB43B73E}"/>
              </a:ext>
            </a:extLst>
          </p:cNvPr>
          <p:cNvSpPr txBox="1"/>
          <p:nvPr/>
        </p:nvSpPr>
        <p:spPr>
          <a:xfrm>
            <a:off x="7610594" y="4392502"/>
            <a:ext cx="3439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사용도구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ECLIPSE  </a:t>
            </a:r>
          </a:p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사용언어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JAVA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6F7014-6ACF-6453-2398-BD9F333EE120}"/>
              </a:ext>
            </a:extLst>
          </p:cNvPr>
          <p:cNvSpPr txBox="1"/>
          <p:nvPr/>
        </p:nvSpPr>
        <p:spPr>
          <a:xfrm>
            <a:off x="887083" y="2154519"/>
            <a:ext cx="3844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JSP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스터디카페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웹사이트</a:t>
            </a:r>
          </a:p>
        </p:txBody>
      </p:sp>
    </p:spTree>
    <p:extLst>
      <p:ext uri="{BB962C8B-B14F-4D97-AF65-F5344CB8AC3E}">
        <p14:creationId xmlns:p14="http://schemas.microsoft.com/office/powerpoint/2010/main" val="3491873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F03514E8-8CAC-B223-1E68-F508EE89D0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9" t="1072" r="13158"/>
          <a:stretch/>
        </p:blipFill>
        <p:spPr>
          <a:xfrm>
            <a:off x="8947069" y="1231945"/>
            <a:ext cx="2749006" cy="3524882"/>
          </a:xfrm>
          <a:prstGeom prst="rect">
            <a:avLst/>
          </a:prstGeom>
        </p:spPr>
      </p:pic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460CE271-7CD5-44E1-6A4B-762DADC0CAD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56" r="20122" b="18647"/>
          <a:stretch/>
        </p:blipFill>
        <p:spPr>
          <a:xfrm>
            <a:off x="5701299" y="1231945"/>
            <a:ext cx="3004866" cy="352488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431C9CE-DE4E-2397-64CD-0BB9743C74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26" y="1268424"/>
            <a:ext cx="5031668" cy="352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AF5078-43C6-311F-3EE3-07B7DE8AD489}"/>
              </a:ext>
            </a:extLst>
          </p:cNvPr>
          <p:cNvSpPr txBox="1"/>
          <p:nvPr/>
        </p:nvSpPr>
        <p:spPr>
          <a:xfrm>
            <a:off x="333859" y="4822008"/>
            <a:ext cx="16070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[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그림</a:t>
            </a:r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1] 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메인 페이지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3FD80A-CBD9-1D4C-16BB-F53CBDFC3B5D}"/>
              </a:ext>
            </a:extLst>
          </p:cNvPr>
          <p:cNvSpPr txBox="1"/>
          <p:nvPr/>
        </p:nvSpPr>
        <p:spPr>
          <a:xfrm>
            <a:off x="5616134" y="4786011"/>
            <a:ext cx="16070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[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그림</a:t>
            </a:r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2] 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예약 페이지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778D05-A86B-1AC5-8CB1-2D06983B9291}"/>
              </a:ext>
            </a:extLst>
          </p:cNvPr>
          <p:cNvSpPr txBox="1"/>
          <p:nvPr/>
        </p:nvSpPr>
        <p:spPr>
          <a:xfrm>
            <a:off x="8882405" y="4784976"/>
            <a:ext cx="1986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[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그림</a:t>
            </a:r>
            <a:r>
              <a:rPr lang="en-US" altLang="ko-KR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3] </a:t>
            </a:r>
            <a:r>
              <a:rPr lang="ko-KR" altLang="en-US" sz="11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예약 확인 페이지</a:t>
            </a:r>
          </a:p>
        </p:txBody>
      </p:sp>
    </p:spTree>
    <p:extLst>
      <p:ext uri="{BB962C8B-B14F-4D97-AF65-F5344CB8AC3E}">
        <p14:creationId xmlns:p14="http://schemas.microsoft.com/office/powerpoint/2010/main" val="1138209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1D8DE1F-49E1-89DC-7ECB-46980753C21F}"/>
              </a:ext>
            </a:extLst>
          </p:cNvPr>
          <p:cNvSpPr txBox="1"/>
          <p:nvPr/>
        </p:nvSpPr>
        <p:spPr>
          <a:xfrm>
            <a:off x="726647" y="1466012"/>
            <a:ext cx="6386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성장하는 개발자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C6590E-0504-60AC-6E57-57AFCAE46B1A}"/>
              </a:ext>
            </a:extLst>
          </p:cNvPr>
          <p:cNvSpPr txBox="1"/>
          <p:nvPr/>
        </p:nvSpPr>
        <p:spPr>
          <a:xfrm>
            <a:off x="726647" y="1816955"/>
            <a:ext cx="55009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Shin Sohee</a:t>
            </a:r>
            <a:endParaRPr lang="ko-KR" altLang="en-US" sz="400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B3DBD6CF-6C5C-5AE9-5256-0325DA61712E}"/>
              </a:ext>
            </a:extLst>
          </p:cNvPr>
          <p:cNvGrpSpPr/>
          <p:nvPr/>
        </p:nvGrpSpPr>
        <p:grpSpPr>
          <a:xfrm>
            <a:off x="726647" y="3567506"/>
            <a:ext cx="3301999" cy="2357911"/>
            <a:chOff x="573315" y="3902577"/>
            <a:chExt cx="3301999" cy="235791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04F0221-E85F-34D0-2016-6527EFF9B314}"/>
                </a:ext>
              </a:extLst>
            </p:cNvPr>
            <p:cNvSpPr txBox="1"/>
            <p:nvPr/>
          </p:nvSpPr>
          <p:spPr>
            <a:xfrm>
              <a:off x="573315" y="3902577"/>
              <a:ext cx="2656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PROFILE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E1C69E9-F539-535F-B8E3-4775553C11A7}"/>
                </a:ext>
              </a:extLst>
            </p:cNvPr>
            <p:cNvSpPr txBox="1"/>
            <p:nvPr/>
          </p:nvSpPr>
          <p:spPr>
            <a:xfrm>
              <a:off x="573315" y="5002150"/>
              <a:ext cx="2656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CONTACTS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F5DEF58-72ED-6AFA-CCB7-893E1583AC40}"/>
                </a:ext>
              </a:extLst>
            </p:cNvPr>
            <p:cNvSpPr txBox="1"/>
            <p:nvPr/>
          </p:nvSpPr>
          <p:spPr>
            <a:xfrm>
              <a:off x="580571" y="4364062"/>
              <a:ext cx="2046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NAME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0082F21-78C8-22BC-CD35-202F3D7F99E3}"/>
                </a:ext>
              </a:extLst>
            </p:cNvPr>
            <p:cNvSpPr txBox="1"/>
            <p:nvPr/>
          </p:nvSpPr>
          <p:spPr>
            <a:xfrm>
              <a:off x="580571" y="5537991"/>
              <a:ext cx="2046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PHONE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57BD151-BEBA-D59E-6F6D-3B28701385DF}"/>
                </a:ext>
              </a:extLst>
            </p:cNvPr>
            <p:cNvSpPr txBox="1"/>
            <p:nvPr/>
          </p:nvSpPr>
          <p:spPr>
            <a:xfrm>
              <a:off x="580571" y="5875768"/>
              <a:ext cx="20465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E-mail</a:t>
              </a:r>
              <a:endPara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E69BB9B-5C01-334B-8962-D214DD4F1FD1}"/>
                </a:ext>
              </a:extLst>
            </p:cNvPr>
            <p:cNvSpPr txBox="1"/>
            <p:nvPr/>
          </p:nvSpPr>
          <p:spPr>
            <a:xfrm>
              <a:off x="1603828" y="4400045"/>
              <a:ext cx="224333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신소희 </a:t>
              </a:r>
              <a:r>
                <a:rPr lang="en-US" altLang="ko-KR" sz="1600" dirty="0"/>
                <a:t>(</a:t>
              </a:r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2000.01.07</a:t>
              </a:r>
              <a:r>
                <a:rPr lang="en-US" altLang="ko-KR" sz="1600" dirty="0"/>
                <a:t>~)</a:t>
              </a:r>
              <a:endParaRPr lang="ko-KR" altLang="en-US" sz="16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0F39E8D-F677-CC55-94AB-211F67E3140E}"/>
                </a:ext>
              </a:extLst>
            </p:cNvPr>
            <p:cNvSpPr txBox="1"/>
            <p:nvPr/>
          </p:nvSpPr>
          <p:spPr>
            <a:xfrm>
              <a:off x="1603828" y="5499618"/>
              <a:ext cx="2046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010-3094-4084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7B7AFB5-9D75-9DA0-0293-84E05535FA76}"/>
                </a:ext>
              </a:extLst>
            </p:cNvPr>
            <p:cNvSpPr txBox="1"/>
            <p:nvPr/>
          </p:nvSpPr>
          <p:spPr>
            <a:xfrm>
              <a:off x="1603828" y="5921934"/>
              <a:ext cx="22714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soh4084@naver.com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A7C7D8A-103B-3007-59A2-ED32EC93D7AE}"/>
              </a:ext>
            </a:extLst>
          </p:cNvPr>
          <p:cNvGrpSpPr/>
          <p:nvPr/>
        </p:nvGrpSpPr>
        <p:grpSpPr>
          <a:xfrm>
            <a:off x="8816497" y="3567506"/>
            <a:ext cx="3465286" cy="2415577"/>
            <a:chOff x="7921171" y="3902577"/>
            <a:chExt cx="3465286" cy="241557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A9191A-8B01-35A4-38DC-98F077158054}"/>
                </a:ext>
              </a:extLst>
            </p:cNvPr>
            <p:cNvSpPr txBox="1"/>
            <p:nvPr/>
          </p:nvSpPr>
          <p:spPr>
            <a:xfrm>
              <a:off x="7921171" y="3902577"/>
              <a:ext cx="2656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CERTIFICATION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1D664E3-B51E-4F4F-9A84-7460BB92861D}"/>
                </a:ext>
              </a:extLst>
            </p:cNvPr>
            <p:cNvSpPr txBox="1"/>
            <p:nvPr/>
          </p:nvSpPr>
          <p:spPr>
            <a:xfrm>
              <a:off x="8984343" y="4364062"/>
              <a:ext cx="24021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토익 </a:t>
              </a:r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875</a:t>
              </a:r>
              <a:r>
                <a:rPr lang="ko-KR" altLang="en-US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4ADF956-2985-B7F4-1357-29045D44EF31}"/>
                </a:ext>
              </a:extLst>
            </p:cNvPr>
            <p:cNvSpPr txBox="1"/>
            <p:nvPr/>
          </p:nvSpPr>
          <p:spPr>
            <a:xfrm>
              <a:off x="7950200" y="4364062"/>
              <a:ext cx="2046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2022.03 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C0CCE1B-EA57-4BF4-CFED-561575FABC0C}"/>
                </a:ext>
              </a:extLst>
            </p:cNvPr>
            <p:cNvSpPr txBox="1"/>
            <p:nvPr/>
          </p:nvSpPr>
          <p:spPr>
            <a:xfrm>
              <a:off x="7935685" y="4696813"/>
              <a:ext cx="2046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2022.12 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260F193-20CC-0C0E-CC87-6D3CCB65A8BA}"/>
                </a:ext>
              </a:extLst>
            </p:cNvPr>
            <p:cNvSpPr txBox="1"/>
            <p:nvPr/>
          </p:nvSpPr>
          <p:spPr>
            <a:xfrm>
              <a:off x="8973457" y="4696813"/>
              <a:ext cx="24021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SQLD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A85F5AA-7E17-5817-0FC4-1E9349FF3CE3}"/>
                </a:ext>
              </a:extLst>
            </p:cNvPr>
            <p:cNvSpPr txBox="1"/>
            <p:nvPr/>
          </p:nvSpPr>
          <p:spPr>
            <a:xfrm>
              <a:off x="7950200" y="5581630"/>
              <a:ext cx="2656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MORE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93BD0DC-AD6B-9045-E3C1-506E65C6A763}"/>
                </a:ext>
              </a:extLst>
            </p:cNvPr>
            <p:cNvSpPr txBox="1"/>
            <p:nvPr/>
          </p:nvSpPr>
          <p:spPr>
            <a:xfrm>
              <a:off x="7935685" y="5979600"/>
              <a:ext cx="1048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2022.07 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A0BE250-6FF2-3EDC-6765-B62F583ED1CD}"/>
                </a:ext>
              </a:extLst>
            </p:cNvPr>
            <p:cNvSpPr txBox="1"/>
            <p:nvPr/>
          </p:nvSpPr>
          <p:spPr>
            <a:xfrm>
              <a:off x="8973457" y="5979600"/>
              <a:ext cx="24021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하계 현장실습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DBA88B3-FEA6-F7CD-A3DA-CCB235CB5B22}"/>
              </a:ext>
            </a:extLst>
          </p:cNvPr>
          <p:cNvGrpSpPr/>
          <p:nvPr/>
        </p:nvGrpSpPr>
        <p:grpSpPr>
          <a:xfrm>
            <a:off x="4795158" y="3567506"/>
            <a:ext cx="3247571" cy="2691216"/>
            <a:chOff x="4212772" y="3902577"/>
            <a:chExt cx="3247571" cy="269121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3B62D37-917C-FE20-C81E-F9F3CCDFC3FE}"/>
                </a:ext>
              </a:extLst>
            </p:cNvPr>
            <p:cNvSpPr txBox="1"/>
            <p:nvPr/>
          </p:nvSpPr>
          <p:spPr>
            <a:xfrm>
              <a:off x="4212772" y="5581630"/>
              <a:ext cx="2656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AWARDS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FE8B02B-3250-B290-8CB0-02B0D6C6AF02}"/>
                </a:ext>
              </a:extLst>
            </p:cNvPr>
            <p:cNvSpPr txBox="1"/>
            <p:nvPr/>
          </p:nvSpPr>
          <p:spPr>
            <a:xfrm>
              <a:off x="4212772" y="3902577"/>
              <a:ext cx="2656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EDUCATION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7C186AA-1639-06E0-70EA-246D3F3B01B4}"/>
                </a:ext>
              </a:extLst>
            </p:cNvPr>
            <p:cNvSpPr txBox="1"/>
            <p:nvPr/>
          </p:nvSpPr>
          <p:spPr>
            <a:xfrm>
              <a:off x="5058229" y="4364062"/>
              <a:ext cx="24021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한양여자대학교 졸업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F1D16E6-5CC2-82CC-EAD3-A20D62ABBCCE}"/>
                </a:ext>
              </a:extLst>
            </p:cNvPr>
            <p:cNvSpPr txBox="1"/>
            <p:nvPr/>
          </p:nvSpPr>
          <p:spPr>
            <a:xfrm>
              <a:off x="4249057" y="4364062"/>
              <a:ext cx="2046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2023 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82567D-C5AD-3198-4D6B-9FD18427F76F}"/>
                </a:ext>
              </a:extLst>
            </p:cNvPr>
            <p:cNvSpPr txBox="1"/>
            <p:nvPr/>
          </p:nvSpPr>
          <p:spPr>
            <a:xfrm>
              <a:off x="4249057" y="4696813"/>
              <a:ext cx="2046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2019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15CCE08-58FF-10E2-7997-EB0F7E0EA854}"/>
                </a:ext>
              </a:extLst>
            </p:cNvPr>
            <p:cNvSpPr txBox="1"/>
            <p:nvPr/>
          </p:nvSpPr>
          <p:spPr>
            <a:xfrm>
              <a:off x="5058229" y="4696813"/>
              <a:ext cx="24021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한양여자대학교 입학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D509F73-E1BB-A8ED-EF5C-AADE4D8B191C}"/>
                </a:ext>
              </a:extLst>
            </p:cNvPr>
            <p:cNvSpPr txBox="1"/>
            <p:nvPr/>
          </p:nvSpPr>
          <p:spPr>
            <a:xfrm>
              <a:off x="4248000" y="5065200"/>
              <a:ext cx="2046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2018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C5DDEAB-75F0-2875-B939-C672F3434445}"/>
                </a:ext>
              </a:extLst>
            </p:cNvPr>
            <p:cNvSpPr txBox="1"/>
            <p:nvPr/>
          </p:nvSpPr>
          <p:spPr>
            <a:xfrm>
              <a:off x="5058000" y="5065200"/>
              <a:ext cx="24021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영덕여자고등학교 졸업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F293F40-D0C0-7828-BC06-E59632E5248C}"/>
                </a:ext>
              </a:extLst>
            </p:cNvPr>
            <p:cNvSpPr txBox="1"/>
            <p:nvPr/>
          </p:nvSpPr>
          <p:spPr>
            <a:xfrm>
              <a:off x="5050970" y="6009018"/>
              <a:ext cx="240914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소셜벤처 혁신아이디어 </a:t>
              </a:r>
              <a:endPara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r>
                <a:rPr lang="ko-KR" altLang="en-US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경진대회 우수상</a:t>
              </a:r>
              <a:endPara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8CD87A-5230-CE1B-803E-4FE9CEE6C753}"/>
                </a:ext>
              </a:extLst>
            </p:cNvPr>
            <p:cNvSpPr txBox="1"/>
            <p:nvPr/>
          </p:nvSpPr>
          <p:spPr>
            <a:xfrm>
              <a:off x="4240644" y="5979990"/>
              <a:ext cx="2046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2022</a:t>
              </a:r>
              <a:endPara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7826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CBB390-CAAB-6EE6-06F1-46AF357E0147}"/>
              </a:ext>
            </a:extLst>
          </p:cNvPr>
          <p:cNvSpPr txBox="1"/>
          <p:nvPr/>
        </p:nvSpPr>
        <p:spPr>
          <a:xfrm>
            <a:off x="887083" y="1045262"/>
            <a:ext cx="3672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PROJECT.1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CD15B3-A383-D042-6869-266E5252FCC6}"/>
              </a:ext>
            </a:extLst>
          </p:cNvPr>
          <p:cNvSpPr txBox="1"/>
          <p:nvPr/>
        </p:nvSpPr>
        <p:spPr>
          <a:xfrm>
            <a:off x="887082" y="1485026"/>
            <a:ext cx="5920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화장품 브랜드 </a:t>
            </a:r>
            <a:r>
              <a:rPr lang="ko-KR" altLang="en-US" sz="3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웹앱</a:t>
            </a:r>
            <a:r>
              <a:rPr lang="ko-KR" altLang="en-US" sz="3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디자인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A70686-8851-D104-0562-3324CD47DA72}"/>
              </a:ext>
            </a:extLst>
          </p:cNvPr>
          <p:cNvSpPr txBox="1"/>
          <p:nvPr/>
        </p:nvSpPr>
        <p:spPr>
          <a:xfrm>
            <a:off x="887083" y="2154519"/>
            <a:ext cx="3844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rom&amp;nd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홈페이지 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UI/UX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디자인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95EABA-0289-BE47-699D-B63308D3151B}"/>
              </a:ext>
            </a:extLst>
          </p:cNvPr>
          <p:cNvSpPr txBox="1"/>
          <p:nvPr/>
        </p:nvSpPr>
        <p:spPr>
          <a:xfrm>
            <a:off x="9470134" y="1069127"/>
            <a:ext cx="193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01</a:t>
            </a:r>
            <a:endParaRPr lang="ko-KR" altLang="en-US" sz="96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B9A2CC-DF1F-B407-6B44-3A20EB3BE937}"/>
              </a:ext>
            </a:extLst>
          </p:cNvPr>
          <p:cNvSpPr txBox="1"/>
          <p:nvPr/>
        </p:nvSpPr>
        <p:spPr>
          <a:xfrm>
            <a:off x="9062022" y="3336571"/>
            <a:ext cx="233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ABOUCT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2D293B-3DAF-6B66-620B-54EFA9FD228A}"/>
              </a:ext>
            </a:extLst>
          </p:cNvPr>
          <p:cNvSpPr txBox="1"/>
          <p:nvPr/>
        </p:nvSpPr>
        <p:spPr>
          <a:xfrm>
            <a:off x="7610595" y="4835310"/>
            <a:ext cx="35811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과제 설명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브랜드 </a:t>
            </a:r>
            <a:r>
              <a:rPr lang="en-US" altLang="ko-KR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rom&amp;nd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웹앱의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UI/UX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를 디자인해보았습니다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 </a:t>
            </a:r>
            <a:r>
              <a:rPr lang="ko-KR" altLang="en-US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라이트앤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글리터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가든이라는 제품명에 맞추어 정원 속에 있는 것 처럼 사진을 배치하였습니다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 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E7FD65B-A0A2-6862-3C3B-0616F19B599C}"/>
              </a:ext>
            </a:extLst>
          </p:cNvPr>
          <p:cNvCxnSpPr>
            <a:cxnSpLocks/>
          </p:cNvCxnSpPr>
          <p:nvPr/>
        </p:nvCxnSpPr>
        <p:spPr>
          <a:xfrm>
            <a:off x="7610594" y="3091543"/>
            <a:ext cx="35811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D864BB-6B91-58B8-9436-696277D27E71}"/>
              </a:ext>
            </a:extLst>
          </p:cNvPr>
          <p:cNvSpPr txBox="1"/>
          <p:nvPr/>
        </p:nvSpPr>
        <p:spPr>
          <a:xfrm>
            <a:off x="7610594" y="3993986"/>
            <a:ext cx="3789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작업시기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2022.08 (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약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일 소요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)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CF7452E-B3D3-50BF-F508-33D38BBCC85B}"/>
              </a:ext>
            </a:extLst>
          </p:cNvPr>
          <p:cNvSpPr txBox="1"/>
          <p:nvPr/>
        </p:nvSpPr>
        <p:spPr>
          <a:xfrm>
            <a:off x="7610594" y="4414648"/>
            <a:ext cx="3439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사용도구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FIGMA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3576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rgbClr val="EED4CE"/>
            </a:gs>
            <a:gs pos="2098">
              <a:srgbClr val="F8ECE8">
                <a:alpha val="72000"/>
              </a:srgbClr>
            </a:gs>
            <a:gs pos="100000">
              <a:srgbClr val="F8ECE8">
                <a:alpha val="72000"/>
              </a:srgb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2DEB7D8-3BEF-9879-6CE0-F257C15726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600" y="719839"/>
            <a:ext cx="2387736" cy="5418322"/>
          </a:xfrm>
          <a:prstGeom prst="rect">
            <a:avLst/>
          </a:prstGeom>
          <a:effectLst>
            <a:outerShdw blurRad="292100" dist="38100" dir="5400000" sx="104000" sy="104000" algn="t" rotWithShape="0">
              <a:prstClr val="black">
                <a:alpha val="17000"/>
              </a:prstClr>
            </a:outerShdw>
          </a:effectLst>
        </p:spPr>
      </p:pic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54848577-65C5-499C-ED2A-7EFC19B55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8"/>
          <a:stretch/>
        </p:blipFill>
        <p:spPr>
          <a:xfrm>
            <a:off x="4952054" y="720660"/>
            <a:ext cx="2391982" cy="5416805"/>
          </a:xfrm>
          <a:prstGeom prst="rect">
            <a:avLst/>
          </a:prstGeom>
          <a:effectLst>
            <a:outerShdw blurRad="292100" dist="38100" dir="5400000" sx="104000" sy="104000" algn="t" rotWithShape="0">
              <a:prstClr val="black">
                <a:alpha val="17000"/>
              </a:prstClr>
            </a:outerShdw>
          </a:effec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3F59EEE-8B44-067B-D972-6396856B0F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766"/>
          <a:stretch/>
        </p:blipFill>
        <p:spPr>
          <a:xfrm>
            <a:off x="1556396" y="719965"/>
            <a:ext cx="2396713" cy="5416806"/>
          </a:xfrm>
          <a:prstGeom prst="rect">
            <a:avLst/>
          </a:prstGeom>
          <a:effectLst>
            <a:outerShdw blurRad="292100" dist="38100" dir="5400000" sx="104000" sy="104000" algn="t" rotWithShape="0">
              <a:prstClr val="black">
                <a:alpha val="1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8799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CBB390-CAAB-6EE6-06F1-46AF357E0147}"/>
              </a:ext>
            </a:extLst>
          </p:cNvPr>
          <p:cNvSpPr txBox="1"/>
          <p:nvPr/>
        </p:nvSpPr>
        <p:spPr>
          <a:xfrm>
            <a:off x="887083" y="1045262"/>
            <a:ext cx="3672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PROJECT.2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CD15B3-A383-D042-6869-266E5252FCC6}"/>
              </a:ext>
            </a:extLst>
          </p:cNvPr>
          <p:cNvSpPr txBox="1"/>
          <p:nvPr/>
        </p:nvSpPr>
        <p:spPr>
          <a:xfrm>
            <a:off x="887083" y="1485026"/>
            <a:ext cx="508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음악 감상 어플 디자인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A70686-8851-D104-0562-3324CD47DA72}"/>
              </a:ext>
            </a:extLst>
          </p:cNvPr>
          <p:cNvSpPr txBox="1"/>
          <p:nvPr/>
        </p:nvSpPr>
        <p:spPr>
          <a:xfrm>
            <a:off x="887083" y="2154519"/>
            <a:ext cx="243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음악 감상 어플 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UI/UX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디자인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C008E7-C75F-0296-94A9-E2B19383E6F9}"/>
              </a:ext>
            </a:extLst>
          </p:cNvPr>
          <p:cNvSpPr txBox="1"/>
          <p:nvPr/>
        </p:nvSpPr>
        <p:spPr>
          <a:xfrm>
            <a:off x="9470134" y="1069127"/>
            <a:ext cx="193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02</a:t>
            </a:r>
            <a:endParaRPr lang="ko-KR" altLang="en-US" sz="96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FFD13D-4BF4-8BD6-2989-50D9726B6A91}"/>
              </a:ext>
            </a:extLst>
          </p:cNvPr>
          <p:cNvSpPr txBox="1"/>
          <p:nvPr/>
        </p:nvSpPr>
        <p:spPr>
          <a:xfrm>
            <a:off x="9062022" y="3336571"/>
            <a:ext cx="233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ABOUCT PROJECT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A15693-5E54-88B4-79FA-D3B41EA9B83C}"/>
              </a:ext>
            </a:extLst>
          </p:cNvPr>
          <p:cNvSpPr txBox="1"/>
          <p:nvPr/>
        </p:nvSpPr>
        <p:spPr>
          <a:xfrm>
            <a:off x="7610595" y="4835310"/>
            <a:ext cx="3581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과제 설명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음악 감상 어플 플레이어와 앨범 소개 페이지를 디자인해보았습니다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4C3B3F2-9D54-DD60-9E1A-C580C37B5DE8}"/>
              </a:ext>
            </a:extLst>
          </p:cNvPr>
          <p:cNvCxnSpPr>
            <a:cxnSpLocks/>
          </p:cNvCxnSpPr>
          <p:nvPr/>
        </p:nvCxnSpPr>
        <p:spPr>
          <a:xfrm>
            <a:off x="7610594" y="3091543"/>
            <a:ext cx="35811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B2585A-43EA-6BDF-CC37-66F3920CF4C6}"/>
              </a:ext>
            </a:extLst>
          </p:cNvPr>
          <p:cNvSpPr txBox="1"/>
          <p:nvPr/>
        </p:nvSpPr>
        <p:spPr>
          <a:xfrm>
            <a:off x="7610594" y="3993986"/>
            <a:ext cx="3789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작업시기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2022.08 (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약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일 소요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)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ADEB22-E37F-1113-3175-6F643D7A868E}"/>
              </a:ext>
            </a:extLst>
          </p:cNvPr>
          <p:cNvSpPr txBox="1"/>
          <p:nvPr/>
        </p:nvSpPr>
        <p:spPr>
          <a:xfrm>
            <a:off x="7610594" y="4414648"/>
            <a:ext cx="3439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사용도구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FIGMA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2820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4CCE2">
                <a:alpha val="57000"/>
              </a:srgbClr>
            </a:gs>
            <a:gs pos="50000">
              <a:srgbClr val="E5E7C7"/>
            </a:gs>
            <a:gs pos="100000">
              <a:srgbClr val="94CCE2">
                <a:alpha val="57000"/>
              </a:srgb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5B29A616-1B27-20A1-FC54-C23564F58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201" y="720000"/>
            <a:ext cx="2509997" cy="5418000"/>
          </a:xfrm>
          <a:prstGeom prst="rect">
            <a:avLst/>
          </a:prstGeom>
          <a:effectLst>
            <a:outerShdw blurRad="292100" dist="38100" dir="5400000" sx="104000" sy="104000" algn="t" rotWithShape="0">
              <a:prstClr val="black">
                <a:alpha val="17000"/>
              </a:prst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D038C06-2A3A-7D35-DAF2-D5A48F590B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337" r="662"/>
          <a:stretch/>
        </p:blipFill>
        <p:spPr>
          <a:xfrm>
            <a:off x="4953600" y="720000"/>
            <a:ext cx="2509997" cy="5458644"/>
          </a:xfrm>
          <a:prstGeom prst="rect">
            <a:avLst/>
          </a:prstGeom>
          <a:effectLst>
            <a:outerShdw blurRad="292100" dist="38100" dir="5400000" sx="104000" sy="104000" algn="t" rotWithShape="0">
              <a:prstClr val="black">
                <a:alpha val="17000"/>
              </a:prstClr>
            </a:outerShdw>
          </a:effectLst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B1D7018-D855-13AE-C925-69425EA0AC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" t="-142" r="260" b="8512"/>
          <a:stretch/>
        </p:blipFill>
        <p:spPr>
          <a:xfrm>
            <a:off x="8352000" y="719999"/>
            <a:ext cx="2490939" cy="5418000"/>
          </a:xfrm>
          <a:prstGeom prst="rect">
            <a:avLst/>
          </a:prstGeom>
          <a:effectLst>
            <a:outerShdw blurRad="292100" dist="38100" dir="5400000" sx="104000" sy="104000" algn="t" rotWithShape="0">
              <a:prstClr val="black">
                <a:alpha val="1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499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CBB390-CAAB-6EE6-06F1-46AF357E0147}"/>
              </a:ext>
            </a:extLst>
          </p:cNvPr>
          <p:cNvSpPr txBox="1"/>
          <p:nvPr/>
        </p:nvSpPr>
        <p:spPr>
          <a:xfrm>
            <a:off x="887083" y="1045262"/>
            <a:ext cx="3672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PROJECT.3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CD15B3-A383-D042-6869-266E5252FCC6}"/>
              </a:ext>
            </a:extLst>
          </p:cNvPr>
          <p:cNvSpPr txBox="1"/>
          <p:nvPr/>
        </p:nvSpPr>
        <p:spPr>
          <a:xfrm>
            <a:off x="887083" y="1485026"/>
            <a:ext cx="5377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다이닝코드 어플</a:t>
            </a:r>
            <a:r>
              <a:rPr lang="en-US" altLang="ko-KR" sz="3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</a:t>
            </a:r>
            <a:r>
              <a:rPr lang="ko-KR" altLang="en-US" sz="3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디자인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A70686-8851-D104-0562-3324CD47DA72}"/>
              </a:ext>
            </a:extLst>
          </p:cNvPr>
          <p:cNvSpPr txBox="1"/>
          <p:nvPr/>
        </p:nvSpPr>
        <p:spPr>
          <a:xfrm>
            <a:off x="887083" y="2154519"/>
            <a:ext cx="243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다이닝코드 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UI/UX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디자인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57B8D4-1C9A-2B54-D320-A39E7C078BE9}"/>
              </a:ext>
            </a:extLst>
          </p:cNvPr>
          <p:cNvSpPr txBox="1"/>
          <p:nvPr/>
        </p:nvSpPr>
        <p:spPr>
          <a:xfrm>
            <a:off x="9470134" y="1069127"/>
            <a:ext cx="193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03</a:t>
            </a:r>
            <a:endParaRPr lang="ko-KR" altLang="en-US" sz="96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0D08A0-9CC4-42AA-C4D0-92A7F20D518E}"/>
              </a:ext>
            </a:extLst>
          </p:cNvPr>
          <p:cNvSpPr txBox="1"/>
          <p:nvPr/>
        </p:nvSpPr>
        <p:spPr>
          <a:xfrm>
            <a:off x="9062022" y="3336571"/>
            <a:ext cx="233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ABOUCT PROJECT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98B945-ECC3-DD57-6ADA-FD86FC1879C3}"/>
              </a:ext>
            </a:extLst>
          </p:cNvPr>
          <p:cNvSpPr txBox="1"/>
          <p:nvPr/>
        </p:nvSpPr>
        <p:spPr>
          <a:xfrm>
            <a:off x="7610595" y="4835310"/>
            <a:ext cx="35811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과제 설명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맛집 추천 어플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'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다이닝코드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'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의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UI/UX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를 새롭게 디자인 해 보았습니다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기존 어플은 음식점 사진들이 같은 배열로 나열 되어있어 미관상 좋지 못 하고 각 음식점이 눈에 들어 오지 않아 그 부분을 개선하였습니다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FD20956-66D7-E48D-E215-501C83D09100}"/>
              </a:ext>
            </a:extLst>
          </p:cNvPr>
          <p:cNvCxnSpPr>
            <a:cxnSpLocks/>
          </p:cNvCxnSpPr>
          <p:nvPr/>
        </p:nvCxnSpPr>
        <p:spPr>
          <a:xfrm>
            <a:off x="7610594" y="3091543"/>
            <a:ext cx="35811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D5D122F-167F-500A-047B-11A15F30F798}"/>
              </a:ext>
            </a:extLst>
          </p:cNvPr>
          <p:cNvSpPr txBox="1"/>
          <p:nvPr/>
        </p:nvSpPr>
        <p:spPr>
          <a:xfrm>
            <a:off x="7610594" y="3993986"/>
            <a:ext cx="3789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작업시기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2022.08 (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약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일 소요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)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187B8A-E967-4F14-D640-B4245DD26129}"/>
              </a:ext>
            </a:extLst>
          </p:cNvPr>
          <p:cNvSpPr txBox="1"/>
          <p:nvPr/>
        </p:nvSpPr>
        <p:spPr>
          <a:xfrm>
            <a:off x="7610594" y="4414648"/>
            <a:ext cx="3439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사용도구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FIGMA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5584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rgbClr val="E6C3B4"/>
            </a:gs>
            <a:gs pos="2098">
              <a:srgbClr val="F4E3DC"/>
            </a:gs>
            <a:gs pos="100000">
              <a:srgbClr val="F4E3DC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B29A616-1B27-20A1-FC54-C23564F58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5200" y="720000"/>
            <a:ext cx="2530944" cy="5418000"/>
          </a:xfrm>
          <a:prstGeom prst="rect">
            <a:avLst/>
          </a:prstGeom>
          <a:effectLst>
            <a:outerShdw blurRad="292100" dist="38100" dir="5400000" sx="104000" sy="104000" algn="t" rotWithShape="0">
              <a:prstClr val="black">
                <a:alpha val="17000"/>
              </a:prst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D038C06-2A3A-7D35-DAF2-D5A48F590B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" r="455"/>
          <a:stretch/>
        </p:blipFill>
        <p:spPr>
          <a:xfrm>
            <a:off x="5039967" y="720000"/>
            <a:ext cx="2507920" cy="5418000"/>
          </a:xfrm>
          <a:prstGeom prst="rect">
            <a:avLst/>
          </a:prstGeom>
          <a:effectLst>
            <a:outerShdw blurRad="292100" dist="38100" dir="5400000" sx="104000" sy="104000" algn="t" rotWithShape="0">
              <a:prstClr val="black">
                <a:alpha val="17000"/>
              </a:prstClr>
            </a:outerShdw>
          </a:effectLst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B1D7018-D855-13AE-C925-69425EA0AC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" r="790"/>
          <a:stretch/>
        </p:blipFill>
        <p:spPr>
          <a:xfrm>
            <a:off x="8501710" y="720000"/>
            <a:ext cx="2490940" cy="5418000"/>
          </a:xfrm>
          <a:prstGeom prst="rect">
            <a:avLst/>
          </a:prstGeom>
          <a:effectLst>
            <a:outerShdw blurRad="292100" dist="38100" dir="5400000" sx="104000" sy="104000" algn="t" rotWithShape="0">
              <a:prstClr val="black">
                <a:alpha val="1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964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3CBB390-CAAB-6EE6-06F1-46AF357E0147}"/>
              </a:ext>
            </a:extLst>
          </p:cNvPr>
          <p:cNvSpPr txBox="1"/>
          <p:nvPr/>
        </p:nvSpPr>
        <p:spPr>
          <a:xfrm>
            <a:off x="887083" y="1045262"/>
            <a:ext cx="3672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PROJECT.4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CD15B3-A383-D042-6869-266E5252FCC6}"/>
              </a:ext>
            </a:extLst>
          </p:cNvPr>
          <p:cNvSpPr txBox="1"/>
          <p:nvPr/>
        </p:nvSpPr>
        <p:spPr>
          <a:xfrm>
            <a:off x="887083" y="1485026"/>
            <a:ext cx="508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펜션 예약 웹사이트</a:t>
            </a:r>
            <a:endParaRPr lang="ko-KR" altLang="en-US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0E6A69-7CCC-3ECA-3DF0-B0374F8D7E62}"/>
              </a:ext>
            </a:extLst>
          </p:cNvPr>
          <p:cNvSpPr txBox="1"/>
          <p:nvPr/>
        </p:nvSpPr>
        <p:spPr>
          <a:xfrm>
            <a:off x="9470134" y="1069127"/>
            <a:ext cx="193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04</a:t>
            </a:r>
            <a:endParaRPr lang="ko-KR" altLang="en-US" sz="96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7033A3-F793-6B97-194D-A40FF0CAB991}"/>
              </a:ext>
            </a:extLst>
          </p:cNvPr>
          <p:cNvSpPr txBox="1"/>
          <p:nvPr/>
        </p:nvSpPr>
        <p:spPr>
          <a:xfrm>
            <a:off x="9062022" y="3336571"/>
            <a:ext cx="233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ABOUCT PROJECT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FA71F-E504-50F1-FB26-06C085556608}"/>
              </a:ext>
            </a:extLst>
          </p:cNvPr>
          <p:cNvSpPr txBox="1"/>
          <p:nvPr/>
        </p:nvSpPr>
        <p:spPr>
          <a:xfrm>
            <a:off x="7610595" y="5009649"/>
            <a:ext cx="35811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과제 설명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JSP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기술을 활용하여 펜션 예약 웹사이트를 제작하였습니다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메인페이지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,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예약페이지를 구현하였고 예약 시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,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예약 내역이 데이터베이스에 저장되도록 구현되었습니다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5D280E6-D41B-85A0-2AD0-CA5A2914DEB4}"/>
              </a:ext>
            </a:extLst>
          </p:cNvPr>
          <p:cNvCxnSpPr>
            <a:cxnSpLocks/>
          </p:cNvCxnSpPr>
          <p:nvPr/>
        </p:nvCxnSpPr>
        <p:spPr>
          <a:xfrm>
            <a:off x="7610594" y="3091543"/>
            <a:ext cx="35811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9AFA8BC-A912-741E-A3CE-4C1809BAF493}"/>
              </a:ext>
            </a:extLst>
          </p:cNvPr>
          <p:cNvSpPr txBox="1"/>
          <p:nvPr/>
        </p:nvSpPr>
        <p:spPr>
          <a:xfrm>
            <a:off x="7610594" y="3993986"/>
            <a:ext cx="3789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작업시기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2022.05 (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약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주 소요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)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4D0A39-C540-9E09-E42F-E85F8389B931}"/>
              </a:ext>
            </a:extLst>
          </p:cNvPr>
          <p:cNvSpPr txBox="1"/>
          <p:nvPr/>
        </p:nvSpPr>
        <p:spPr>
          <a:xfrm>
            <a:off x="7610594" y="4392502"/>
            <a:ext cx="3439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사용도구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ECLIPSE  </a:t>
            </a:r>
          </a:p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사용언어 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JAVA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14A59F-D1A9-395B-F778-E30A42426EFC}"/>
              </a:ext>
            </a:extLst>
          </p:cNvPr>
          <p:cNvSpPr txBox="1"/>
          <p:nvPr/>
        </p:nvSpPr>
        <p:spPr>
          <a:xfrm>
            <a:off x="887083" y="2154519"/>
            <a:ext cx="3844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JSP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펜션 예약 사이트</a:t>
            </a:r>
          </a:p>
        </p:txBody>
      </p:sp>
    </p:spTree>
    <p:extLst>
      <p:ext uri="{BB962C8B-B14F-4D97-AF65-F5344CB8AC3E}">
        <p14:creationId xmlns:p14="http://schemas.microsoft.com/office/powerpoint/2010/main" val="2539709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4653</TotalTime>
  <Words>369</Words>
  <Application>Microsoft Office PowerPoint</Application>
  <PresentationFormat>와이드스크린</PresentationFormat>
  <Paragraphs>85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맑은 고딕</vt:lpstr>
      <vt:lpstr>에스코어 드림 3 Light</vt:lpstr>
      <vt:lpstr>에스코어 드림 4 Regular</vt:lpstr>
      <vt:lpstr>에스코어 드림 5 Medium</vt:lpstr>
      <vt:lpstr>에스코어 드림 7 ExtraBold</vt:lpstr>
      <vt:lpstr>에스코어 드림 8 Heavy</vt:lpstr>
      <vt:lpstr>에스코어 드림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f f</dc:creator>
  <cp:lastModifiedBy>f f</cp:lastModifiedBy>
  <cp:revision>1</cp:revision>
  <dcterms:created xsi:type="dcterms:W3CDTF">2022-12-17T09:50:29Z</dcterms:created>
  <dcterms:modified xsi:type="dcterms:W3CDTF">2022-12-20T15:24:01Z</dcterms:modified>
</cp:coreProperties>
</file>

<file path=docProps/thumbnail.jpeg>
</file>